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5C010-AB15-462A-9338-BC1FD87208E0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741D-658B-420D-9B82-3F7C10D76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552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5C010-AB15-462A-9338-BC1FD87208E0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2741D-658B-420D-9B82-3F7C10D76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554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000" b="1" smtClean="0">
                <a:solidFill>
                  <a:srgbClr val="002060"/>
                </a:solidFill>
              </a:rPr>
              <a:t>Реконструкция здания банно-прачечного комбината</a:t>
            </a:r>
            <a:br>
              <a:rPr lang="ru-RU" sz="3000" b="1" smtClean="0">
                <a:solidFill>
                  <a:srgbClr val="002060"/>
                </a:solidFill>
              </a:rPr>
            </a:br>
            <a:r>
              <a:rPr lang="ru-RU" sz="3000" b="1" smtClean="0">
                <a:solidFill>
                  <a:srgbClr val="002060"/>
                </a:solidFill>
              </a:rPr>
              <a:t>(Красногвардейский район)</a:t>
            </a:r>
            <a:endParaRPr lang="ru-RU" sz="3000" b="1">
              <a:solidFill>
                <a:srgbClr val="002060"/>
              </a:solidFill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729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Реконструкция здания банно-прачечного комбината (Красногвардейский район)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Реконструкция здания банно-прачечного комбината (Красногвардейский район)</dc:title>
  <dc:creator>Мищенко Лилия Евгеньевна</dc:creator>
  <cp:lastModifiedBy>Мищенко Лилия Евгеньевна</cp:lastModifiedBy>
  <cp:revision>1</cp:revision>
  <dcterms:created xsi:type="dcterms:W3CDTF">2021-10-07T07:06:22Z</dcterms:created>
  <dcterms:modified xsi:type="dcterms:W3CDTF">2021-10-07T07:06:22Z</dcterms:modified>
</cp:coreProperties>
</file>